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572560" cy="6286544"/>
          </a:xfrm>
        </p:spPr>
        <p:txBody>
          <a:bodyPr/>
          <a:lstStyle/>
          <a:p>
            <a:pPr algn="just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Множество элементов, находящихся в отношениях и связях друг с другом, которое образует определенную целостность, единство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</a:p>
          <a:p>
            <a:pPr algn="just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Users\1\Desktop\aleksander_2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786058"/>
            <a:ext cx="2638428" cy="3668461"/>
          </a:xfrm>
          <a:prstGeom prst="rect">
            <a:avLst/>
          </a:prstGeom>
          <a:noFill/>
        </p:spPr>
      </p:pic>
      <p:pic>
        <p:nvPicPr>
          <p:cNvPr id="1027" name="Picture 3" descr="C:\Users\1\Desktop\shutterstock-228313297.jpg.optimiz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0054" y="2857496"/>
            <a:ext cx="5543946" cy="32598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1.Учебник «Право». Страница 24-25. Заполните схему.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86050" y="1714488"/>
            <a:ext cx="342902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2928934"/>
            <a:ext cx="16287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000232" y="3571876"/>
            <a:ext cx="205740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215206" y="2714620"/>
            <a:ext cx="16287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857752" y="3643314"/>
            <a:ext cx="184309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715140" y="5000636"/>
            <a:ext cx="234316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1500166" y="2357430"/>
            <a:ext cx="114300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2714612" y="3071810"/>
            <a:ext cx="78581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H="1">
            <a:off x="5393537" y="2893215"/>
            <a:ext cx="85725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286512" y="2357430"/>
            <a:ext cx="121444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6200000" flipH="1">
            <a:off x="5929322" y="2857496"/>
            <a:ext cx="2214578" cy="19288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Характеристика государства.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Составьте схему по вопросу </a:t>
            </a:r>
            <a:br>
              <a:rPr lang="ru-RU" b="1" dirty="0" smtClean="0"/>
            </a:br>
            <a:r>
              <a:rPr lang="ru-RU" b="1" dirty="0" smtClean="0"/>
              <a:t>«Форма правления».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Учебник «Право», стр.40 – 41, сформулируйте и запишите основные отличия абсолютной монархии от ограниченной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Учебник «История России», стр.142. Найдите аргументы, доказывающие, что в России в начале </a:t>
            </a:r>
            <a:r>
              <a:rPr lang="en-US" sz="2700" b="1" dirty="0" smtClean="0"/>
              <a:t>XIX</a:t>
            </a:r>
            <a:r>
              <a:rPr lang="ru-RU" sz="2700" b="1" dirty="0" smtClean="0"/>
              <a:t> в. была абсолютная монархия.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Формы территориального </a:t>
            </a:r>
            <a:r>
              <a:rPr lang="ru-RU" sz="3200" b="1" dirty="0" smtClean="0"/>
              <a:t>устройства</a:t>
            </a:r>
            <a:br>
              <a:rPr lang="ru-RU" sz="3200" b="1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Унитарное              федерация     конфедерация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1142976" y="1214422"/>
            <a:ext cx="164307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6200000" flipH="1">
            <a:off x="3321835" y="1535893"/>
            <a:ext cx="185738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5607851" y="1035827"/>
            <a:ext cx="2000264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Проект М.М.Сперанского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1.Принципы государственного устройства: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2.Центральный орган: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3.Полномочия Центрального органа: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4.Формирование Государственного совета: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5.Роль Государственного совета в принятии законов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6.Избирательными права обладали: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схема </a:t>
            </a:r>
            <a:r>
              <a:rPr lang="ru-RU" b="1" dirty="0" smtClean="0"/>
              <a:t>управления государства по Сперанскому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92</Words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1.Учебник «Право». Страница 24-25. Заполните схему.</vt:lpstr>
      <vt:lpstr>Характеристика государства. </vt:lpstr>
      <vt:lpstr>Составьте схему по вопросу  «Форма правления». </vt:lpstr>
      <vt:lpstr>Учебник «Право», стр.40 – 41, сформулируйте и запишите основные отличия абсолютной монархии от ограниченной.</vt:lpstr>
      <vt:lpstr> Учебник «История России», стр.142. Найдите аргументы, доказывающие, что в России в начале XIX в. была абсолютная монархия. </vt:lpstr>
      <vt:lpstr>Формы территориального устройства  </vt:lpstr>
      <vt:lpstr>Проект М.М.Сперанского</vt:lpstr>
      <vt:lpstr>схема управления государства по Сперанскому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4</cp:revision>
  <dcterms:created xsi:type="dcterms:W3CDTF">2020-03-10T18:15:41Z</dcterms:created>
  <dcterms:modified xsi:type="dcterms:W3CDTF">2020-03-11T02:00:38Z</dcterms:modified>
</cp:coreProperties>
</file>