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906000" cy="6858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692" y="-31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s05.infourok.ru/uploads/ex/064c/000c896b-94e12b0c/hello_html_mafb828b.jpg"/>
          <p:cNvPicPr>
            <a:picLocks noChangeAspect="1" noChangeArrowheads="1"/>
          </p:cNvPicPr>
          <p:nvPr/>
        </p:nvPicPr>
        <p:blipFill>
          <a:blip r:embed="rId2" cstate="print">
            <a:lum bright="10000" contrast="-20000"/>
          </a:blip>
          <a:srcRect/>
          <a:stretch>
            <a:fillRect/>
          </a:stretch>
        </p:blipFill>
        <p:spPr bwMode="auto">
          <a:xfrm>
            <a:off x="2504728" y="692696"/>
            <a:ext cx="4825250" cy="5565751"/>
          </a:xfrm>
          <a:prstGeom prst="rect">
            <a:avLst/>
          </a:prstGeom>
          <a:noFill/>
        </p:spPr>
      </p:pic>
      <p:pic>
        <p:nvPicPr>
          <p:cNvPr id="8" name="Рисунок 7" descr="White and Black Classroom Rules and Online Etiquette Education Presentation (2).png"/>
          <p:cNvPicPr>
            <a:picLocks noChangeAspect="1"/>
          </p:cNvPicPr>
          <p:nvPr/>
        </p:nvPicPr>
        <p:blipFill>
          <a:blip r:embed="rId3" cstate="print"/>
          <a:srcRect l="9356" t="3995" r="9558"/>
          <a:stretch>
            <a:fillRect/>
          </a:stretch>
        </p:blipFill>
        <p:spPr>
          <a:xfrm>
            <a:off x="0" y="0"/>
            <a:ext cx="9906000" cy="6597352"/>
          </a:xfrm>
          <a:prstGeom prst="rect">
            <a:avLst/>
          </a:prstGeom>
        </p:spPr>
      </p:pic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44488" y="1340768"/>
          <a:ext cx="9361041" cy="5534329"/>
        </p:xfrm>
        <a:graphic>
          <a:graphicData uri="http://schemas.openxmlformats.org/drawingml/2006/table">
            <a:tbl>
              <a:tblPr/>
              <a:tblGrid>
                <a:gridCol w="1385004"/>
                <a:gridCol w="2009440"/>
                <a:gridCol w="1849700"/>
                <a:gridCol w="1415863"/>
                <a:gridCol w="2701034"/>
              </a:tblGrid>
              <a:tr h="3358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Дата, время проведения</a:t>
                      </a:r>
                      <a:endParaRPr lang="ru-RU" sz="10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Microsoft JhengHei Light" pitchFamily="34" charset="-120"/>
                        <a:ea typeface="Microsoft JhengHei Light" pitchFamily="34" charset="-120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Наименование мероприятия</a:t>
                      </a:r>
                      <a:endParaRPr lang="ru-RU" sz="10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Microsoft JhengHei Light" pitchFamily="34" charset="-120"/>
                        <a:ea typeface="Microsoft JhengHei Light" pitchFamily="34" charset="-120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Место проведения</a:t>
                      </a:r>
                      <a:endParaRPr lang="ru-RU" sz="10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Microsoft JhengHei Light" pitchFamily="34" charset="-120"/>
                        <a:ea typeface="Microsoft JhengHei Light" pitchFamily="34" charset="-120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Категория участников</a:t>
                      </a:r>
                      <a:endParaRPr lang="ru-RU" sz="10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Microsoft JhengHei Light" pitchFamily="34" charset="-120"/>
                        <a:ea typeface="Microsoft JhengHei Light" pitchFamily="34" charset="-120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Ответственный </a:t>
                      </a:r>
                      <a:endParaRPr lang="ru-RU" sz="10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Microsoft JhengHei Light" pitchFamily="34" charset="-120"/>
                        <a:ea typeface="Microsoft JhengHei Light" pitchFamily="34" charset="-120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00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27.03 – 4.04 </a:t>
                      </a: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Челлендж</a:t>
                      </a:r>
                      <a:r>
                        <a:rPr lang="ru-RU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 «Каникулы – лучшее время для…»</a:t>
                      </a: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Социальная сеть </a:t>
                      </a:r>
                      <a:r>
                        <a:rPr lang="ru-RU" sz="1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ВКонтакте</a:t>
                      </a:r>
                      <a:r>
                        <a:rPr lang="ru-RU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, сообщество «РДШ </a:t>
                      </a:r>
                      <a:br>
                        <a:rPr lang="ru-RU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</a:br>
                      <a:r>
                        <a:rPr lang="ru-RU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«СОШ  №1» Заводоуковск»</a:t>
                      </a: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Учащиеся </a:t>
                      </a:r>
                      <a:br>
                        <a:rPr lang="ru-RU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</a:br>
                      <a:r>
                        <a:rPr lang="ru-RU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и педагоги МАОУ «СОШ №1»</a:t>
                      </a: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Л.А. Третьякова, педагог-организатор</a:t>
                      </a: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0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30.03</a:t>
                      </a:r>
                      <a:endParaRPr lang="ru-RU" sz="10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Microsoft JhengHei Light" pitchFamily="34" charset="-120"/>
                        <a:ea typeface="Microsoft JhengHei Light" pitchFamily="34" charset="-120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Тренинг «Наедине с собой»</a:t>
                      </a: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МАОУ «СОШ№1»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104 кабинет</a:t>
                      </a: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педагоги</a:t>
                      </a: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Бабич М.Б. педагог-психолог</a:t>
                      </a: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3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30.03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(время - 13:00)</a:t>
                      </a:r>
                      <a:endParaRPr lang="ru-RU" sz="10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Microsoft JhengHei Light" pitchFamily="34" charset="-120"/>
                        <a:ea typeface="Microsoft JhengHei Light" pitchFamily="34" charset="-120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Мастер-класс </a:t>
                      </a:r>
                      <a:br>
                        <a:rPr lang="ru-RU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</a:br>
                      <a:r>
                        <a:rPr lang="ru-RU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по созданию учебной презентации </a:t>
                      </a: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МАОУ «СОШ№1»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Актовый зал</a:t>
                      </a: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Учащиеся 7-8х классов</a:t>
                      </a: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Л.А. Третьякова, педагог-организатор</a:t>
                      </a: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0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31.03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(время - 13:00)</a:t>
                      </a:r>
                      <a:endParaRPr lang="ru-RU" sz="10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Microsoft JhengHei Light" pitchFamily="34" charset="-120"/>
                        <a:ea typeface="Microsoft JhengHei Light" pitchFamily="34" charset="-120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Игра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«Угадай мелодию» </a:t>
                      </a: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МАОУ «СОШ№1»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Актовый зал</a:t>
                      </a: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Учащиеся 4-5 классов</a:t>
                      </a: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Л.А. Третьякова, педагог-организатор</a:t>
                      </a: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0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01.04</a:t>
                      </a:r>
                      <a:endParaRPr lang="ru-RU" sz="10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Microsoft JhengHei Light" pitchFamily="34" charset="-120"/>
                        <a:ea typeface="Microsoft JhengHei Light" pitchFamily="34" charset="-120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Игровая викторина «Весеннее настроение»</a:t>
                      </a: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МАОУ «СОШ№1»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306 кабинет</a:t>
                      </a: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Учащиеся 5 «Б»</a:t>
                      </a: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Бабич М.Б. классный руководитель</a:t>
                      </a: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3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1.04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(время - 13:00)</a:t>
                      </a:r>
                      <a:endParaRPr lang="ru-RU" sz="10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Microsoft JhengHei Light" pitchFamily="34" charset="-120"/>
                        <a:ea typeface="Microsoft JhengHei Light" pitchFamily="34" charset="-120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Мастер-класс </a:t>
                      </a:r>
                      <a:br>
                        <a:rPr lang="ru-RU" sz="100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</a:br>
                      <a:r>
                        <a:rPr lang="ru-RU" sz="100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по созданию учебной презентации</a:t>
                      </a: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МАОУ «СОШ№1»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Актовый зал</a:t>
                      </a: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Учащиеся 7-8х классов</a:t>
                      </a: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Л.А. Третьякова, педагог-организатор</a:t>
                      </a: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51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02.04</a:t>
                      </a:r>
                      <a:endParaRPr lang="ru-RU" sz="10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Microsoft JhengHei Light" pitchFamily="34" charset="-120"/>
                        <a:ea typeface="Microsoft JhengHei Light" pitchFamily="34" charset="-120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u-RU" sz="1000" kern="18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Тренинг "Вырабатывайте характер"</a:t>
                      </a:r>
                      <a:endParaRPr lang="ru-RU" sz="10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Microsoft JhengHei Light" pitchFamily="34" charset="-120"/>
                        <a:ea typeface="Microsoft JhengHei Light" pitchFamily="34" charset="-120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МАОУ «СОШ№1»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104 кабинет</a:t>
                      </a: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Учащиеся, с которыми проводится </a:t>
                      </a:r>
                      <a:r>
                        <a:rPr lang="ru-RU" sz="1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индивидуольное</a:t>
                      </a:r>
                      <a:r>
                        <a:rPr lang="ru-RU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 профилактическое сопровождение</a:t>
                      </a: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Бабич М.Б. педагог-психолог</a:t>
                      </a: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0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31.03</a:t>
                      </a:r>
                      <a:endParaRPr lang="ru-RU" sz="10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Microsoft JhengHei Light" pitchFamily="34" charset="-120"/>
                        <a:ea typeface="Microsoft JhengHei Light" pitchFamily="34" charset="-120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Поход в кинотеатр </a:t>
                      </a: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Кинотеатр «Сибирь»</a:t>
                      </a: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Учащиеся 4 «Б» класса</a:t>
                      </a: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Козодоенко</a:t>
                      </a:r>
                      <a:r>
                        <a:rPr lang="ru-RU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 А.М.,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Классный руководитель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«4» Б класса</a:t>
                      </a: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3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1.04</a:t>
                      </a:r>
                      <a:endParaRPr lang="ru-RU" sz="10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Microsoft JhengHei Light" pitchFamily="34" charset="-120"/>
                        <a:ea typeface="Microsoft JhengHei Light" pitchFamily="34" charset="-120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Поход в кинотеатр совместно с родителями «Сибирь»</a:t>
                      </a: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Кинотеатр «Сибирь»</a:t>
                      </a: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Учащиеся 6 «В» класса и их родители</a:t>
                      </a: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Бичинюк</a:t>
                      </a:r>
                      <a:r>
                        <a:rPr lang="ru-RU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 М.А.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Классный руководитель</a:t>
                      </a: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2.04</a:t>
                      </a:r>
                      <a:endParaRPr lang="ru-RU" sz="10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Microsoft JhengHei Light" pitchFamily="34" charset="-120"/>
                        <a:ea typeface="Microsoft JhengHei Light" pitchFamily="34" charset="-120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Поход в кинотеатр</a:t>
                      </a: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Кинотеатр «Сибирь»</a:t>
                      </a: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7 «Б» класс</a:t>
                      </a: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Даричева Е.С</a:t>
                      </a: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2.04</a:t>
                      </a:r>
                      <a:endParaRPr lang="ru-RU" sz="10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Microsoft JhengHei Light" pitchFamily="34" charset="-120"/>
                        <a:ea typeface="Microsoft JhengHei Light" pitchFamily="34" charset="-120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Поход в кинотеатр </a:t>
                      </a: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Кинотеатр «Сибирь»</a:t>
                      </a: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10 «В» класс</a:t>
                      </a: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Чихирникова</a:t>
                      </a:r>
                      <a:r>
                        <a:rPr lang="ru-RU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 И.В</a:t>
                      </a: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31.03</a:t>
                      </a:r>
                      <a:endParaRPr lang="ru-RU" sz="10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Microsoft JhengHei Light" pitchFamily="34" charset="-120"/>
                        <a:ea typeface="Microsoft JhengHei Light" pitchFamily="34" charset="-120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Занятие с элементами тренинга  «Учимся распознавать друзей»</a:t>
                      </a: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МАОУ «СОШ№1»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101 кабинет</a:t>
                      </a: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Младшие школьники</a:t>
                      </a: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Худякова М.В., педагог-психолог</a:t>
                      </a: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821536"/>
              </p:ext>
            </p:extLst>
          </p:nvPr>
        </p:nvGraphicFramePr>
        <p:xfrm>
          <a:off x="272480" y="188640"/>
          <a:ext cx="9361041" cy="6551554"/>
        </p:xfrm>
        <a:graphic>
          <a:graphicData uri="http://schemas.openxmlformats.org/drawingml/2006/table">
            <a:tbl>
              <a:tblPr/>
              <a:tblGrid>
                <a:gridCol w="1385004"/>
                <a:gridCol w="2009440"/>
                <a:gridCol w="1849700"/>
                <a:gridCol w="1415863"/>
                <a:gridCol w="2701034"/>
              </a:tblGrid>
              <a:tr h="352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01.04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Фотоконкурс «Смех продлевает жизнь»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МАОУ «СОШ№1»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онлайн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5 «А»класс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Классный руководитель Худякова М.В.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00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28.03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Просмотр и обсуждение фильма «Пальма»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Кинотеатр «Сибирь»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6 «Г» класс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Франк Е.Ю., классный руководитель 6 г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0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1.04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Викторина по правилам дорожного движения « Правила дорожного движения – закон для всех»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МАОУ «СОШ№1»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213 кабинет,  10.00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6 «Г» класс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Франк Е.Ю., классный руководитель 6 г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3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31.03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Профоринтационная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эстафета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МАОУ «СОШ№1»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Спортзал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5 «Г» класс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Бабич И. Н.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классный руководитель </a:t>
                      </a:r>
                      <a:br>
                        <a:rPr lang="ru-RU" sz="1050" dirty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</a:br>
                      <a:r>
                        <a:rPr lang="ru-RU" sz="1050" dirty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6 г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0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30.03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Поход в кинотеатр «Сибирь» совместно с родителями на фильм «Пальма»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Кинотеатр «Сибирь»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14:00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1 «Д» класс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Чалкова</a:t>
                      </a:r>
                      <a:r>
                        <a:rPr lang="ru-RU" sz="1050" dirty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 А.Ю., классный руководитель 1 «Д» класса.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0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30.03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Поход в кинотеатр «Сибирь» совместно с родителями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Кинотеатр «Сибирь»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3 «В»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класс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Михайлова А.Е., классный руководитель 3 «В» класса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3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04.04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Экскурсия</a:t>
                      </a:r>
                      <a:r>
                        <a:rPr lang="ru-RU" sz="1050" baseline="0" dirty="0" smtClean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 по городу «Милый сердцу уголок»</a:t>
                      </a:r>
                      <a:endParaRPr lang="ru-RU" sz="1050" dirty="0">
                        <a:latin typeface="Microsoft JhengHei Light" pitchFamily="34" charset="-120"/>
                        <a:ea typeface="Microsoft JhengHei Light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Город</a:t>
                      </a:r>
                      <a:r>
                        <a:rPr lang="ru-RU" sz="1050" baseline="0" dirty="0" smtClean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 Заводоуковск</a:t>
                      </a:r>
                      <a:endParaRPr lang="ru-RU" sz="1050" dirty="0">
                        <a:latin typeface="Microsoft JhengHei Light" pitchFamily="34" charset="-120"/>
                        <a:ea typeface="Microsoft JhengHei Light" pitchFamily="34" charset="-120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12:00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1 «Б» класс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Кобылкина</a:t>
                      </a:r>
                      <a:r>
                        <a:rPr lang="ru-RU" sz="1050" dirty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 Н.В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Классный руководитель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1 «Б» класса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51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02.04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Поход в кинотеатр «Сибирь» совместно с родителями на фильм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Кинотеатр «Сибирь»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12:00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1 </a:t>
                      </a:r>
                      <a:r>
                        <a:rPr lang="ru-RU" sz="1050" dirty="0" smtClean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«А» </a:t>
                      </a:r>
                      <a:r>
                        <a:rPr lang="ru-RU" sz="1050" dirty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класс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Кащеева</a:t>
                      </a:r>
                      <a:r>
                        <a:rPr lang="ru-RU" sz="1050" dirty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 С.К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Классный руководитель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1 </a:t>
                      </a:r>
                      <a:r>
                        <a:rPr lang="ru-RU" sz="1050" smtClean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«А» </a:t>
                      </a:r>
                      <a:r>
                        <a:rPr lang="ru-RU" sz="1050" dirty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класса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0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26.03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Психологическая игра-тренинг «Большое животное»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МАОУ «СОШ№1»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214 кабинет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6 «А» класс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Коробкова</a:t>
                      </a:r>
                      <a:r>
                        <a:rPr lang="ru-RU" sz="1050" dirty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 Е.И. Классный руководитель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3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03.04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Поход в кинотеатр «Сибирь»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Кинотеатр «Сибирь»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7 «А»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класс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Исенова</a:t>
                      </a:r>
                      <a:r>
                        <a:rPr lang="ru-RU" sz="1050" dirty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 А.Д.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Классный руководитель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03.04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Поход в кинотеатр «Сибирь» совместно с родителями.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Кинотеатр «Сибирь»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3 «Д» класс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Лось Л.Н Классный руководитель 3 «Д» класса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6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01.04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Тренинг «Рисунок будущего»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МАОУ «СОШ№1»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104 кабинет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 6 классы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Потапова О.Ю., педагог-психолог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01.04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Просмотр  </a:t>
                      </a:r>
                      <a:r>
                        <a:rPr lang="ru-RU" sz="1050" dirty="0" smtClean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и обсуждение фильма «Чучело</a:t>
                      </a:r>
                      <a:r>
                        <a:rPr lang="ru-RU" sz="1050" baseline="0" dirty="0" smtClean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»</a:t>
                      </a:r>
                      <a:r>
                        <a:rPr lang="ru-RU" sz="1050" dirty="0" smtClean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 </a:t>
                      </a:r>
                      <a:endParaRPr lang="ru-RU" sz="1050" dirty="0">
                        <a:latin typeface="Microsoft JhengHei Light" pitchFamily="34" charset="-120"/>
                        <a:ea typeface="Microsoft JhengHei Light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МАОУ «СОШ№1»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215 кабинет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6-8 классы</a:t>
                      </a:r>
                      <a:endParaRPr lang="ru-RU" sz="1050" dirty="0">
                        <a:latin typeface="Microsoft JhengHei Light" pitchFamily="34" charset="-120"/>
                        <a:ea typeface="Microsoft JhengHei Light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Л.Н.Половникова</a:t>
                      </a:r>
                      <a:r>
                        <a:rPr lang="ru-RU" sz="1050" dirty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, социальный педагог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72480" y="66825"/>
          <a:ext cx="9505055" cy="6706108"/>
        </p:xfrm>
        <a:graphic>
          <a:graphicData uri="http://schemas.openxmlformats.org/drawingml/2006/table">
            <a:tbl>
              <a:tblPr/>
              <a:tblGrid>
                <a:gridCol w="1406313"/>
                <a:gridCol w="2040353"/>
                <a:gridCol w="1878155"/>
                <a:gridCol w="1437647"/>
                <a:gridCol w="2742587"/>
              </a:tblGrid>
              <a:tr h="2706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01.04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Поход в кинотеатр «Сибирь» 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Кинотеатр «Сибирь»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6 «Б» класс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Черкашина Н.А., классный руководитель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5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01.04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Мероприятие, посвящённое дню птиц «Наши крылатые друзья» ,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МАОУ «СОШ№1»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212 кабинет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4 «Д» класс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Духанина Е.В. классный руководитель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53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31.03.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Биологическая игра «Жизнедеятельность растений»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Игра волейбол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МАОУ «СОШ№1»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106 кабинет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Спортзал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12.00-13.30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8 «Б» класс 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Н.С Габышева  классный руководитель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6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2.04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Поход в кинотеатр 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Кинотеатр «Сибирь»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9 «В» класс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Л.Н.Половникова, классный руководитель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5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26-27.03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Экскурсионная поездка в г.Екатеринбург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ознакомительная экскурсия по городу Екатеринбургу, аквапарк, зоопарк, спектакль в театре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8 «А» и 8 «В» классы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Классные руководители А.А.Астраханцева, Е.Д.Мерзлякова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5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30.03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«Весенние посиделки»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МАОУ «СОШ№1»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кабинет 211,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12.00 – 13.30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7 «В» класс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М.В. Казаковцева, классный руководитель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5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03.04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«День весеннего именинника»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МАОУ «СОШ№1»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кабинет 203,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16.00 – 18.30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9 «Г» класс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Т.В.Кислицына, классный руководитель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8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01.04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«День именинника»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Дворец культуры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1 «В»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Самсонова О.Л.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Классный руководитель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5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30.03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«Мой ласковый и нежный зверь»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Заводоуковский краеведческий музей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11.00 час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2 «А» класс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Онищенко Т.Е., классный руководитель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5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30.03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День Науки в лаборатории «НаукоЛаб»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МАОУ «СОШ№1»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202 кабинет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11.00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9-е классы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Е.А. Золотавина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Л.С. Рафейкова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1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1-4.04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Областная акция «Папа,мама, я – интеллектуальная семья», с целью настроя на сдачу экзаменов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МАОУ «СОШ№1»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>
                        <a:latin typeface="Microsoft JhengHei Light" pitchFamily="34" charset="-120"/>
                        <a:ea typeface="Microsoft JhengHei Light" pitchFamily="34" charset="-120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9-11 классы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Т.В.Кислицына, классные руководители 9-11 классов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9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01.04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Интеллектуальная игра «Все обо всем!»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МАОУ «СОШ№1»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4 «В» класс 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Microsoft JhengHei Light" pitchFamily="34" charset="-120"/>
                          <a:ea typeface="Microsoft JhengHei Light" pitchFamily="34" charset="-120"/>
                          <a:cs typeface="Times New Roman"/>
                        </a:rPr>
                        <a:t>Г.В.Ванюкова, классный руководитель</a:t>
                      </a:r>
                    </a:p>
                  </a:txBody>
                  <a:tcPr marL="29909" marR="299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933</Words>
  <Application>Microsoft Office PowerPoint</Application>
  <PresentationFormat>Лист A4 (210x297 мм)</PresentationFormat>
  <Paragraphs>237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СОш №1</cp:lastModifiedBy>
  <cp:revision>4</cp:revision>
  <dcterms:created xsi:type="dcterms:W3CDTF">2021-03-26T07:16:03Z</dcterms:created>
  <dcterms:modified xsi:type="dcterms:W3CDTF">2021-03-29T12:14:53Z</dcterms:modified>
</cp:coreProperties>
</file>