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6988" y="260350"/>
            <a:ext cx="7772400" cy="3455988"/>
          </a:xfrm>
        </p:spPr>
        <p:txBody>
          <a:bodyPr/>
          <a:lstStyle/>
          <a:p>
            <a:r>
              <a:rPr lang="ru-RU" b="1" dirty="0" smtClean="0"/>
              <a:t>Федеральные</a:t>
            </a:r>
            <a:br>
              <a:rPr lang="ru-RU" b="1" dirty="0" smtClean="0"/>
            </a:br>
            <a:r>
              <a:rPr lang="ru-RU" b="1" dirty="0" smtClean="0"/>
              <a:t>государственные</a:t>
            </a:r>
            <a:br>
              <a:rPr lang="ru-RU" b="1" dirty="0" smtClean="0"/>
            </a:br>
            <a:r>
              <a:rPr lang="ru-RU" b="1" dirty="0" smtClean="0"/>
              <a:t>образовательные стандарты </a:t>
            </a:r>
            <a:br>
              <a:rPr lang="ru-RU" b="1" dirty="0" smtClean="0"/>
            </a:br>
            <a:r>
              <a:rPr lang="ru-RU" b="1" dirty="0" smtClean="0"/>
              <a:t>нового поколения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2788" y="4149725"/>
            <a:ext cx="6400800" cy="1177925"/>
          </a:xfrm>
        </p:spPr>
        <p:txBody>
          <a:bodyPr/>
          <a:lstStyle/>
          <a:p>
            <a:r>
              <a:rPr lang="ru-RU" b="1" i="1" smtClean="0"/>
              <a:t>(ФГОС)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Социальное направление: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Техническое моделирование</a:t>
            </a: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Юные инспекторы дорожного движения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Военно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патриотическое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напрвление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Мир родного края глазами души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Светоч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00108"/>
            <a:ext cx="8229600" cy="1428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«Портрет» выпускника начальной школы:</a:t>
            </a:r>
            <a:endParaRPr lang="ru-RU" dirty="0" smtClean="0"/>
          </a:p>
          <a:p>
            <a:pPr lvl="0"/>
            <a:r>
              <a:rPr lang="ru-RU" dirty="0" smtClean="0"/>
              <a:t>любящий свой народ, свой край и свою Родину;</a:t>
            </a:r>
          </a:p>
          <a:p>
            <a:pPr lvl="0"/>
            <a:r>
              <a:rPr lang="ru-RU" dirty="0" smtClean="0"/>
              <a:t>уважающий и принимающий ценности семьи и общества;</a:t>
            </a:r>
          </a:p>
          <a:p>
            <a:pPr lvl="0"/>
            <a:r>
              <a:rPr lang="ru-RU" dirty="0" smtClean="0"/>
              <a:t>любознательный, активно и заинтересованно познающий мир;</a:t>
            </a:r>
          </a:p>
          <a:p>
            <a:pPr lvl="0"/>
            <a:r>
              <a:rPr lang="ru-RU" dirty="0" smtClean="0"/>
              <a:t>владеющий основами умения учиться, способный к организации собственной деятельности;</a:t>
            </a:r>
          </a:p>
          <a:p>
            <a:pPr lvl="0"/>
            <a:r>
              <a:rPr lang="ru-RU" dirty="0" smtClean="0"/>
              <a:t>готовый самостоятельно действовать и отвечать за свои поступки перед семьей и обществом;</a:t>
            </a:r>
          </a:p>
          <a:p>
            <a:pPr lvl="0"/>
            <a:r>
              <a:rPr lang="ru-RU" dirty="0" smtClean="0"/>
              <a:t>доброжелательный, умеющий слушать и слышать собеседника, обосновывать свою позицию, высказывать свое мнение;</a:t>
            </a:r>
          </a:p>
          <a:p>
            <a:pPr lvl="0"/>
            <a:r>
              <a:rPr lang="ru-RU" dirty="0" smtClean="0"/>
              <a:t>выполняющий правила здорового и безопасного для себя и окружающих образа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42918"/>
            <a:ext cx="8229600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4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Десять советов родителям будущего первоклассника.</a:t>
            </a:r>
            <a:endParaRPr lang="ru-RU" sz="4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Помните, что вы выбираете школу не для себя, а для ребенка.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Попробуйте учесть все факторы, которые будут влиять на процесс обучения.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Заранее познакомьтесь со школой, педагогическим коллективом, условиями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обучения.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Выясните, по какой программе будет учиться ваш ребенок, какая у него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будет нагрузка (сколько уроков в день, есть ли обязательные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дополнительные занятия).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Узнайте, когда начинаются занятия, и рассчитайте, сколько времени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уйдет на дорогу в школу.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Добавьте ещё час на утренние процедуры и завтрак.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Постарайтесь познакомиться и побеседовать с учительницей вашего ребенка.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Подумайте, насколько она сможет учесть его особенности.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Уточните, в какое время будут заканчиваться все занятия ребенка в школе.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Это необходимо, если вы планируете какие-либо дополнительные занятия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(музыкальная школа, кружки, секции).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Подготовьте место для занятий ребенка дома.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Не настраивайте ребенка только на успех, но и не запугивайте неудачами.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Не относитесь к первым неудачам ребенка как к краху всех ваших надежд.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Помните: ему очень нужны ваша вера в него, умная помощь и поддержка.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Помните, что адаптация к школе - непростой процесс, и происходит он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совсем не быстро. Первые месяцы могут быть очень сложными.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Хорошо, если в этот период привыкания к школе кто-то из взрослых 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будет рядом с ребенком.</a:t>
            </a:r>
          </a:p>
          <a:p>
            <a:pPr algn="ctr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643998" cy="55029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«Развивающемуся обществу нужны современно образованные, нравственные, предприимчивые люди, которые могут самостоятельно принимать решения выбора, способны к сотрудничеству, отличаются мобильностью, динамизмом, конструктивностью, готовы к максимальному взаимодействию, обладающие чувством ответственности за судьбу страны, за её социально-экономическое процветание».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97281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это федеральные государственные образовательные  стандарты, определяющие требования к результату образования, к условиям образования, к образовательным программам.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97281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60114"/>
          </a:xfrm>
        </p:spPr>
        <p:txBody>
          <a:bodyPr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стандартах нового поколения во главу угла ставятся не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ЗНАНИЯ, УМЕНИЯ, НАВЫКИ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а универсальные учебные действия –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умения учиться самостоятельно.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71546"/>
            <a:ext cx="8229600" cy="714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Особенностью содержания современного начального образования является не только ответ на вопрос, что ученик должен знать (запомнить, воспроизвести), но и формирование универсальных учебных действий в личностных, коммуникативных, познавательных, регулятивных сферах, обеспечивающих способность к организации самостоятельной учебной деятельности.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928670"/>
            <a:ext cx="8229600" cy="21433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 smtClean="0"/>
              <a:t> </a:t>
            </a:r>
          </a:p>
          <a:p>
            <a:pPr lvl="0" algn="just"/>
            <a:r>
              <a:rPr lang="ru-RU" b="1" dirty="0" smtClean="0"/>
              <a:t>«Начальная школа 21 века» </a:t>
            </a:r>
            <a:r>
              <a:rPr lang="ru-RU" dirty="0" smtClean="0"/>
              <a:t>— это учебно-методический комплекс, обеспечивающий формирование системы универсальных учебных действий. В данной системе наряду с новыми концептуальными основами и подходами, бережно сохранены лучшие традиции отечественной школы. Реализуются такие принципы, как учёт возрастных особенностей детей, постепенное нарастание трудностей в предъявлении учебного материала и др. Авторы учебников и учебных пособий (в том числе электронных) взяли на вооружение всё лучшее, что было накоплено и апробировано в многолетней практике начальной школы, доказало свою доступность для детей младшего школьного возраста. Обучение по данной системе гарантирует достижение положительного результата в обучении и реальные возможности развития ребёнка. Это наиболее распространённая система обучения в школах Российской Федерации;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000108"/>
            <a:ext cx="8229600" cy="14289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02990"/>
          </a:xfrm>
        </p:spPr>
        <p:txBody>
          <a:bodyPr/>
          <a:lstStyle/>
          <a:p>
            <a:pPr algn="ctr">
              <a:buNone/>
            </a:pP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Внеурочная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деятельность.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Спортивно  - оздоровительное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направление: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Подвижные игры</a:t>
            </a: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Аэробика для малышей</a:t>
            </a: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33 урока здоровья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Общекультурное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направление: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Веселые нотки</a:t>
            </a: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Волшебные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бусинки</a:t>
            </a: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Чудеса из солёного теста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Общеинтеллектуальное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направление: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Информатика в играх и задачах</a:t>
            </a:r>
          </a:p>
          <a:p>
            <a:pPr algn="ctr"/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Наблюдаем,  исследуем…</a:t>
            </a: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</TotalTime>
  <Words>266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Федеральные государственные образовательные стандарты  нового поколения</vt:lpstr>
      <vt:lpstr>Слайд 2</vt:lpstr>
      <vt:lpstr>Слайд 3</vt:lpstr>
      <vt:lpstr>Слайд 4</vt:lpstr>
      <vt:lpstr>Слайд 5</vt:lpstr>
      <vt:lpstr>Слайд 6</vt:lpstr>
      <vt:lpstr>Слайд 7</vt:lpstr>
      <vt:lpstr>Общекультурное направление:</vt:lpstr>
      <vt:lpstr>Общеинтеллектуальное направление:</vt:lpstr>
      <vt:lpstr>Социальное направление:</vt:lpstr>
      <vt:lpstr>Военно – патриотическое напрвление: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Федеральные государственные образовательные стандарты  нового поколения</dc:title>
  <cp:lastModifiedBy>Школа</cp:lastModifiedBy>
  <cp:revision>6</cp:revision>
  <dcterms:modified xsi:type="dcterms:W3CDTF">2012-03-16T01:36:16Z</dcterms:modified>
</cp:coreProperties>
</file>