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6" r:id="rId2"/>
    <p:sldId id="263" r:id="rId3"/>
    <p:sldId id="257" r:id="rId4"/>
    <p:sldId id="262" r:id="rId5"/>
    <p:sldId id="272" r:id="rId6"/>
    <p:sldId id="261" r:id="rId7"/>
    <p:sldId id="264" r:id="rId8"/>
    <p:sldId id="274" r:id="rId9"/>
    <p:sldId id="275" r:id="rId10"/>
    <p:sldId id="27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568D02-241B-496B-B15E-118FC2300893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8FB6E4-0331-49B5-B35F-08A4B84D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48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84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A2-8ACC-4057-A9D2-E61DB94005FA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D9E-EEDA-4FDF-9A6C-646DB0CE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0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34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7D6-2841-41D8-B4DE-03F54968570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44E2-48BE-4AAE-BA4F-DE893A8A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8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9A8-8D69-4F05-A8CA-5CED047A2178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6E2-827B-4A67-BE40-F1A243641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90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1E8-EA2B-45D1-A8C3-F70D876F243B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E5CD-F086-42F0-8116-33C9E0A1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73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955E-A7D3-4E34-8C77-4E13CCC5871D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15F-C45C-4A90-8E67-F794CA498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6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05B9-D7A7-4F90-9E38-4B1F90D8D4D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792-4C4F-4883-93CD-A8BB6FED7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AF4-AF89-4696-AED6-A199EDAFEA6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4C3-E40F-424E-A88B-680525C1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73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0353-01FE-4BA4-8731-C38933C2DC01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77E-3395-45C1-8727-4A5AD927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32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E6C05-041C-4DD3-9E22-A2AA49B18296}" type="datetimeFigureOut">
              <a:rPr lang="ru-RU"/>
              <a:pPr>
                <a:defRPr/>
              </a:pPr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AB643-DA9F-42C1-B2EA-C11D997B4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MV Boli" pitchFamily="2"/>
              </a:rPr>
              <a:t>Мы любим вас, дорогие учителя!!!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MV Boli" pitchFamily="2"/>
              </a:rPr>
            </a:br>
            <a:endParaRPr lang="ru-RU" dirty="0"/>
          </a:p>
        </p:txBody>
      </p:sp>
      <p:pic>
        <p:nvPicPr>
          <p:cNvPr id="4" name="Содержимое 3" descr="3C8JA5t9lq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143116"/>
            <a:ext cx="2435328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_5432_c77dc761_XL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26146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весенних первых дней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всех дороже.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всей земле, для всех людей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и женщины похожи.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796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Международный</a:t>
            </a:r>
            <a:br>
              <a:rPr lang="ru-RU" u="none" dirty="0" smtClean="0"/>
            </a:br>
            <a:r>
              <a:rPr lang="ru-RU" u="none" dirty="0" smtClean="0"/>
              <a:t> женский день </a:t>
            </a:r>
            <a:endParaRPr lang="ru-RU" u="non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4357688" cy="342900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праздник, отмечаемый в ряде стран как «женский день».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Смысл, вкладываемый в это определение, варьируется от дня борьбы женщин за гражданские и социальные права до дня почитания всех женщин</a:t>
            </a:r>
            <a:endParaRPr lang="ru-RU" sz="24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8" name="Рисунок 3" descr="spr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4313"/>
            <a:ext cx="461010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000250"/>
            <a:ext cx="4186237" cy="3643313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Есть много праздников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стране,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женский день отдан Весне,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только женщинам подвластно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весенний праздник - лаской.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/>
              <a:t>Нас март окутал, счастливый весь</a:t>
            </a:r>
            <a:br>
              <a:rPr lang="ru-RU" u="none" dirty="0" smtClean="0"/>
            </a:br>
            <a:r>
              <a:rPr lang="ru-RU" u="none" dirty="0" smtClean="0"/>
              <a:t>Мы вечно будем, пока вы есть!</a:t>
            </a:r>
            <a:endParaRPr lang="ru-RU" u="non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928662" y="1428736"/>
            <a:ext cx="7108583" cy="473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Рисунок 11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7591">
            <a:off x="720725" y="4216400"/>
            <a:ext cx="31305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12" descr="71180852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37122">
            <a:off x="3308350" y="4862513"/>
            <a:ext cx="31305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13" descr="71180852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949422">
            <a:off x="5772150" y="3960813"/>
            <a:ext cx="31289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Праздником!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6467632" cy="431007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Девочки тоже вас любят!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8229600" cy="361330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2F2F2F"/>
      </a:dk1>
      <a:lt1>
        <a:sysClr val="window" lastClr="AAAAA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F2F2F"/>
      </a:dk1>
      <a:lt1>
        <a:sysClr val="window" lastClr="AAAAA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244</TotalTime>
  <Words>101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Слайд 1</vt:lpstr>
      <vt:lpstr>Слайд 2</vt:lpstr>
      <vt:lpstr>Международный  женский день </vt:lpstr>
      <vt:lpstr>Слайд 4</vt:lpstr>
      <vt:lpstr>Нас март окутал, счастливый весь Мы вечно будем, пока вы есть!</vt:lpstr>
      <vt:lpstr>Слайд 6</vt:lpstr>
      <vt:lpstr>Слайд 7</vt:lpstr>
      <vt:lpstr>С Праздником!</vt:lpstr>
      <vt:lpstr>Девочки тоже вас любят!</vt:lpstr>
      <vt:lpstr>Мы любим вас, дорогие учителя!!!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User</cp:lastModifiedBy>
  <cp:revision>30</cp:revision>
  <dcterms:created xsi:type="dcterms:W3CDTF">2011-01-15T07:38:17Z</dcterms:created>
  <dcterms:modified xsi:type="dcterms:W3CDTF">2014-03-06T13:26:12Z</dcterms:modified>
</cp:coreProperties>
</file>