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EF96BF2-CB79-4F70-AB9E-C08F3466F024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B702D5-6128-41D9-A453-C3D50266CA6C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428605"/>
            <a:ext cx="6743720" cy="2214577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Урок физики в 10 классе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тема</a:t>
            </a:r>
            <a:r>
              <a:rPr lang="ru-RU" sz="1400" dirty="0" smtClean="0"/>
              <a:t>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Экологические аспекты использования тепловых двигателей. Тепловое загрязнение окружающей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Эпиграф: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Раньше природа устрашала человека, а теперь человек устрашает природу».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Жак Ив </a:t>
            </a:r>
            <a:r>
              <a:rPr lang="ru-RU" sz="2000" dirty="0" err="1" smtClean="0">
                <a:solidFill>
                  <a:schemeClr val="accent4">
                    <a:lumMod val="75000"/>
                  </a:schemeClr>
                </a:solidFill>
              </a:rPr>
              <a:t>Кусто</a:t>
            </a:r>
            <a:endParaRPr lang="ru-RU" sz="22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928934"/>
            <a:ext cx="7406640" cy="35719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МАОУ «СОШ № 1» г. Заводоуковск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Учитель физики Л.С.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Рафейкова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Ростовская область оказалась в ТОП-3 регионов по числу заводов-загрязнителей Новочеркасские ведом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000504"/>
            <a:ext cx="5279660" cy="2500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6390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6392" name="Picture 8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6394" name="Picture 10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sp>
        <p:nvSpPr>
          <p:cNvPr id="16396" name="AutoShape 1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8" name="Picture 1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71480"/>
            <a:ext cx="7620021" cy="5715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928670"/>
            <a:ext cx="685804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Домашнее задание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ЗАДАНИЕ в </a:t>
            </a:r>
            <a:r>
              <a:rPr lang="ru-RU" sz="2000" b="1" dirty="0" err="1" smtClean="0">
                <a:solidFill>
                  <a:schemeClr val="accent3">
                    <a:lumMod val="75000"/>
                  </a:schemeClr>
                </a:solidFill>
              </a:rPr>
              <a:t>эл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/дневнике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000" b="1" i="1" dirty="0" smtClean="0"/>
              <a:t>Решить  экологические задачи</a:t>
            </a:r>
            <a:r>
              <a:rPr lang="ru-RU" sz="2000" dirty="0" smtClean="0"/>
              <a:t>                                                  1.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1.Объясните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почему в крупных городах главные автомобильные магистрали необходимо проектировать параллельно, а не поперек направлению основных ветров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2. Во льдах Гренландии, датированных 800 г. до н.э., содержится 0,0004 мкг свинца на 1 кг льда. Льды, образовавшиеся в 1753 г., содержат свинца в 25 раз больше; лед, образовавшийся в 1969 г., содержит 0,2 мкг свинца на 1 кг, т.е. в 500 раз больше. Объясните, как свинец попадает в льды Гренландии. Почему содержание свинца во льдах растет?</a:t>
            </a:r>
          </a:p>
          <a:p>
            <a:r>
              <a:rPr lang="ru-RU" sz="2000" b="1" i="1" dirty="0" smtClean="0"/>
              <a:t>Так как мы с вами в поиске выбора профессии, подумайте:</a:t>
            </a:r>
            <a:endParaRPr lang="ru-RU" sz="2000" dirty="0" smtClean="0"/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3.На ваш взгляд: какие  профессии, могут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решать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экологическую проблему использования ТД.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Ответ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обосновать.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</TotalTime>
  <Words>52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                                                  Урок физики в 10 классе  тема: Экологические аспекты использования тепловых двигателей. Тепловое загрязнение окружающей среды Эпиграф: Раньше природа устрашала человека, а теперь человек устрашает природу». Жак Ив Кусто</vt:lpstr>
      <vt:lpstr>Слайд 2</vt:lpstr>
      <vt:lpstr>Слайд 3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2025-12-17T16:58:33Z</dcterms:created>
  <dcterms:modified xsi:type="dcterms:W3CDTF">2025-12-17T17:34:40Z</dcterms:modified>
</cp:coreProperties>
</file>